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La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1e32d816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81e32d816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1e32d816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81e32d816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81e32d816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81e32d816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81e32d8169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81e32d8169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81e32d8169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81e32d8169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9d25537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89d25537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9d25537b7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9d25537b7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f88252dc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f88252dc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1e32d816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1e32d816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1e32d8169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1e32d816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1e32d816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1e32d816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81e32d816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81e32d816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latin typeface="Raleway"/>
                <a:ea typeface="Raleway"/>
                <a:cs typeface="Raleway"/>
                <a:sym typeface="Raleway"/>
              </a:rPr>
              <a:t>Confidencial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latin typeface="Raleway"/>
                <a:ea typeface="Raleway"/>
                <a:cs typeface="Raleway"/>
                <a:sym typeface="Raleway"/>
              </a:rPr>
              <a:t>Personalizado para </a:t>
            </a:r>
            <a:r>
              <a:rPr b="1" lang="es" sz="600">
                <a:latin typeface="Raleway"/>
                <a:ea typeface="Raleway"/>
                <a:cs typeface="Raleway"/>
                <a:sym typeface="Raleway"/>
              </a:rPr>
              <a:t>Nombre de la empresa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latin typeface="Raleway"/>
                <a:ea typeface="Raleway"/>
                <a:cs typeface="Raleway"/>
                <a:sym typeface="Raleway"/>
              </a:rPr>
              <a:t>Versión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Confidencial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Personalizado para </a:t>
            </a:r>
            <a:r>
              <a:rPr b="1" lang="es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Nombre de la empresa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Versión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12.png"/><Relationship Id="rId7" Type="http://schemas.openxmlformats.org/officeDocument/2006/relationships/image" Target="../media/image4.png"/><Relationship Id="rId8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729575" y="1283800"/>
            <a:ext cx="48909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000000"/>
                </a:solidFill>
              </a:rPr>
              <a:t>infoGaming</a:t>
            </a:r>
            <a:endParaRPr sz="4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solidFill>
                  <a:srgbClr val="000000"/>
                </a:solidFill>
              </a:rPr>
              <a:t>PROYECTO FINAL</a:t>
            </a:r>
            <a:endParaRPr sz="1800" u="sng">
              <a:solidFill>
                <a:srgbClr val="000000"/>
              </a:solidFill>
            </a:endParaRPr>
          </a:p>
        </p:txBody>
      </p:sp>
      <p:sp>
        <p:nvSpPr>
          <p:cNvPr id="177" name="Google Shape;177;p18"/>
          <p:cNvSpPr txBox="1"/>
          <p:nvPr>
            <p:ph idx="1" type="subTitle"/>
          </p:nvPr>
        </p:nvSpPr>
        <p:spPr>
          <a:xfrm>
            <a:off x="729563" y="2998272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/>
              <a:t>Kevin Rodríguez Sánchez				2ºDAW</a:t>
            </a:r>
            <a:endParaRPr b="1"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7"/>
          <p:cNvSpPr txBox="1"/>
          <p:nvPr>
            <p:ph type="title"/>
          </p:nvPr>
        </p:nvSpPr>
        <p:spPr>
          <a:xfrm>
            <a:off x="730050" y="606125"/>
            <a:ext cx="7683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Mis Anuncios Usuario</a:t>
            </a:r>
            <a:endParaRPr b="0"/>
          </a:p>
        </p:txBody>
      </p:sp>
      <p:pic>
        <p:nvPicPr>
          <p:cNvPr id="247" name="Google Shape;2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640525"/>
            <a:ext cx="7619998" cy="319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"/>
          <p:cNvSpPr txBox="1"/>
          <p:nvPr>
            <p:ph type="title"/>
          </p:nvPr>
        </p:nvSpPr>
        <p:spPr>
          <a:xfrm>
            <a:off x="730050" y="606125"/>
            <a:ext cx="7683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Mis Anuncios Empresa</a:t>
            </a:r>
            <a:endParaRPr b="0"/>
          </a:p>
        </p:txBody>
      </p:sp>
      <p:pic>
        <p:nvPicPr>
          <p:cNvPr id="253" name="Google Shape;2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338" y="1526500"/>
            <a:ext cx="7545326" cy="319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"/>
          <p:cNvSpPr txBox="1"/>
          <p:nvPr>
            <p:ph type="title"/>
          </p:nvPr>
        </p:nvSpPr>
        <p:spPr>
          <a:xfrm>
            <a:off x="730050" y="606125"/>
            <a:ext cx="7683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Ver Perfiles Usuarios</a:t>
            </a:r>
            <a:endParaRPr b="0"/>
          </a:p>
        </p:txBody>
      </p:sp>
      <p:pic>
        <p:nvPicPr>
          <p:cNvPr id="259" name="Google Shape;2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813" y="1718925"/>
            <a:ext cx="8314383" cy="319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"/>
          <p:cNvSpPr txBox="1"/>
          <p:nvPr>
            <p:ph type="title"/>
          </p:nvPr>
        </p:nvSpPr>
        <p:spPr>
          <a:xfrm>
            <a:off x="730050" y="606125"/>
            <a:ext cx="7683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2913" y="1408075"/>
            <a:ext cx="3198176" cy="319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"/>
          <p:cNvSpPr txBox="1"/>
          <p:nvPr>
            <p:ph type="ctrTitle"/>
          </p:nvPr>
        </p:nvSpPr>
        <p:spPr>
          <a:xfrm>
            <a:off x="729575" y="1283800"/>
            <a:ext cx="48909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000000"/>
                </a:solidFill>
              </a:rPr>
              <a:t>infoGaming</a:t>
            </a:r>
            <a:endParaRPr sz="4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solidFill>
                  <a:srgbClr val="000000"/>
                </a:solidFill>
              </a:rPr>
              <a:t>PROYECTO FINAL</a:t>
            </a:r>
            <a:endParaRPr sz="1800" u="sng">
              <a:solidFill>
                <a:srgbClr val="000000"/>
              </a:solidFill>
            </a:endParaRPr>
          </a:p>
        </p:txBody>
      </p:sp>
      <p:sp>
        <p:nvSpPr>
          <p:cNvPr id="271" name="Google Shape;271;p31"/>
          <p:cNvSpPr txBox="1"/>
          <p:nvPr>
            <p:ph idx="1" type="subTitle"/>
          </p:nvPr>
        </p:nvSpPr>
        <p:spPr>
          <a:xfrm>
            <a:off x="729563" y="2998272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/>
              <a:t>Kevin Rodríguez Sánchez				2ºDAW</a:t>
            </a:r>
            <a:endParaRPr b="1"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Índice</a:t>
            </a:r>
            <a:endParaRPr/>
          </a:p>
        </p:txBody>
      </p:sp>
      <p:sp>
        <p:nvSpPr>
          <p:cNvPr id="183" name="Google Shape;183;p19"/>
          <p:cNvSpPr/>
          <p:nvPr/>
        </p:nvSpPr>
        <p:spPr>
          <a:xfrm>
            <a:off x="863975" y="2004404"/>
            <a:ext cx="383100" cy="3837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84" name="Google Shape;184;p19"/>
          <p:cNvSpPr txBox="1"/>
          <p:nvPr>
            <p:ph idx="1" type="body"/>
          </p:nvPr>
        </p:nvSpPr>
        <p:spPr>
          <a:xfrm>
            <a:off x="1483719" y="1909450"/>
            <a:ext cx="3301500" cy="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00"/>
              <a:t>INTRODUCCIÓN</a:t>
            </a:r>
            <a:endParaRPr sz="1100"/>
          </a:p>
        </p:txBody>
      </p:sp>
      <p:sp>
        <p:nvSpPr>
          <p:cNvPr id="185" name="Google Shape;185;p19"/>
          <p:cNvSpPr/>
          <p:nvPr/>
        </p:nvSpPr>
        <p:spPr>
          <a:xfrm>
            <a:off x="863975" y="2599066"/>
            <a:ext cx="383100" cy="3837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86" name="Google Shape;186;p19"/>
          <p:cNvSpPr txBox="1"/>
          <p:nvPr>
            <p:ph idx="1" type="body"/>
          </p:nvPr>
        </p:nvSpPr>
        <p:spPr>
          <a:xfrm>
            <a:off x="1483719" y="2483050"/>
            <a:ext cx="3301500" cy="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00"/>
              <a:t>TECNOLOGÍAS UTILIZADAS</a:t>
            </a:r>
            <a:endParaRPr sz="1100"/>
          </a:p>
        </p:txBody>
      </p:sp>
      <p:sp>
        <p:nvSpPr>
          <p:cNvPr id="187" name="Google Shape;187;p19"/>
          <p:cNvSpPr/>
          <p:nvPr/>
        </p:nvSpPr>
        <p:spPr>
          <a:xfrm>
            <a:off x="863997" y="3239214"/>
            <a:ext cx="383100" cy="3837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88" name="Google Shape;188;p19"/>
          <p:cNvSpPr txBox="1"/>
          <p:nvPr>
            <p:ph idx="1" type="body"/>
          </p:nvPr>
        </p:nvSpPr>
        <p:spPr>
          <a:xfrm>
            <a:off x="1483719" y="3144200"/>
            <a:ext cx="3301500" cy="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00"/>
              <a:t>FUNCIONALIDAD APLICACIÓN</a:t>
            </a:r>
            <a:endParaRPr sz="1100"/>
          </a:p>
        </p:txBody>
      </p:sp>
      <p:sp>
        <p:nvSpPr>
          <p:cNvPr id="189" name="Google Shape;189;p19"/>
          <p:cNvSpPr/>
          <p:nvPr/>
        </p:nvSpPr>
        <p:spPr>
          <a:xfrm>
            <a:off x="863997" y="3812890"/>
            <a:ext cx="383100" cy="3837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solidFill>
                  <a:srgbClr val="FFFFFF"/>
                </a:solidFill>
              </a:rPr>
              <a:t>4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0" name="Google Shape;190;p19"/>
          <p:cNvSpPr txBox="1"/>
          <p:nvPr>
            <p:ph idx="1" type="body"/>
          </p:nvPr>
        </p:nvSpPr>
        <p:spPr>
          <a:xfrm>
            <a:off x="1483719" y="3717875"/>
            <a:ext cx="3301500" cy="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00"/>
              <a:t>CONCLUSIÓN</a:t>
            </a:r>
            <a:endParaRPr sz="1100"/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</a:t>
            </a:r>
            <a:endParaRPr/>
          </a:p>
        </p:txBody>
      </p:sp>
      <p:pic>
        <p:nvPicPr>
          <p:cNvPr id="196" name="Google Shape;1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175" y="1933450"/>
            <a:ext cx="716364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Tecnologías Utilizadas</a:t>
            </a:r>
            <a:endParaRPr/>
          </a:p>
        </p:txBody>
      </p:sp>
      <p:sp>
        <p:nvSpPr>
          <p:cNvPr id="202" name="Google Shape;202;p21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pic>
        <p:nvPicPr>
          <p:cNvPr id="203" name="Google Shape;2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0652" y="2173948"/>
            <a:ext cx="1051776" cy="7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9450" y="3663749"/>
            <a:ext cx="611475" cy="1018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9661" y="3854475"/>
            <a:ext cx="1253770" cy="82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3850" y="1967350"/>
            <a:ext cx="862700" cy="1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01655" y="2033800"/>
            <a:ext cx="1781175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89150" y="3665863"/>
            <a:ext cx="1806186" cy="10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31061" y="2510475"/>
            <a:ext cx="1666875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 txBox="1"/>
          <p:nvPr>
            <p:ph type="title"/>
          </p:nvPr>
        </p:nvSpPr>
        <p:spPr>
          <a:xfrm>
            <a:off x="730050" y="606125"/>
            <a:ext cx="7683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Funcionalidad de la Aplicación</a:t>
            </a:r>
            <a:endParaRPr b="0"/>
          </a:p>
        </p:txBody>
      </p:sp>
      <p:pic>
        <p:nvPicPr>
          <p:cNvPr id="215" name="Google Shape;2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000" y="1573900"/>
            <a:ext cx="5474907" cy="316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3"/>
          <p:cNvSpPr txBox="1"/>
          <p:nvPr>
            <p:ph type="title"/>
          </p:nvPr>
        </p:nvSpPr>
        <p:spPr>
          <a:xfrm>
            <a:off x="807738" y="583900"/>
            <a:ext cx="7528500" cy="8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Registro </a:t>
            </a:r>
            <a:endParaRPr b="0"/>
          </a:p>
        </p:txBody>
      </p:sp>
      <p:pic>
        <p:nvPicPr>
          <p:cNvPr id="221" name="Google Shape;2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750" y="1628175"/>
            <a:ext cx="3683200" cy="282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28175"/>
            <a:ext cx="3935087" cy="282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4"/>
          <p:cNvSpPr txBox="1"/>
          <p:nvPr>
            <p:ph type="title"/>
          </p:nvPr>
        </p:nvSpPr>
        <p:spPr>
          <a:xfrm>
            <a:off x="779100" y="569125"/>
            <a:ext cx="7202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Página Principal Empresa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213" y="1541300"/>
            <a:ext cx="6625584" cy="323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/>
          <p:nvPr>
            <p:ph type="title"/>
          </p:nvPr>
        </p:nvSpPr>
        <p:spPr>
          <a:xfrm>
            <a:off x="779100" y="569125"/>
            <a:ext cx="7202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Página</a:t>
            </a:r>
            <a:r>
              <a:rPr lang="es"/>
              <a:t> Principal Usuario</a:t>
            </a:r>
            <a:endParaRPr b="0"/>
          </a:p>
        </p:txBody>
      </p:sp>
      <p:pic>
        <p:nvPicPr>
          <p:cNvPr id="234" name="Google Shape;2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813" y="1533900"/>
            <a:ext cx="7590372" cy="323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 txBox="1"/>
          <p:nvPr>
            <p:ph type="title"/>
          </p:nvPr>
        </p:nvSpPr>
        <p:spPr>
          <a:xfrm>
            <a:off x="730050" y="606125"/>
            <a:ext cx="7683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Editar Mi Perfil</a:t>
            </a:r>
            <a:endParaRPr b="0"/>
          </a:p>
        </p:txBody>
      </p:sp>
      <p:pic>
        <p:nvPicPr>
          <p:cNvPr id="240" name="Google Shape;2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050" y="1511675"/>
            <a:ext cx="3647378" cy="319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5003" y="1511675"/>
            <a:ext cx="3006510" cy="319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